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
  </p:notesMasterIdLst>
  <p:sldIdLst>
    <p:sldId id="256" r:id="rId2"/>
    <p:sldId id="257" r:id="rId3"/>
    <p:sldId id="258" r:id="rId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1258" y="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6FA0F5-C099-40BC-8D08-2969D1676F08}" type="datetimeFigureOut">
              <a:rPr lang="en-US" smtClean="0"/>
              <a:t>12/5/2023</a:t>
            </a:fld>
            <a:endParaRPr lang="en-US"/>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6EECA6-FD07-44F6-8555-C510C2FCE1F6}" type="slidenum">
              <a:rPr lang="en-US" smtClean="0"/>
              <a:t>‹#›</a:t>
            </a:fld>
            <a:endParaRPr lang="en-US"/>
          </a:p>
        </p:txBody>
      </p:sp>
    </p:spTree>
    <p:extLst>
      <p:ext uri="{BB962C8B-B14F-4D97-AF65-F5344CB8AC3E}">
        <p14:creationId xmlns:p14="http://schemas.microsoft.com/office/powerpoint/2010/main" val="42113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Date Placeholder 29"/>
          <p:cNvSpPr>
            <a:spLocks noGrp="1"/>
          </p:cNvSpPr>
          <p:nvPr>
            <p:ph type="dt" sz="half" idx="10"/>
          </p:nvPr>
        </p:nvSpPr>
        <p:spPr/>
        <p:txBody>
          <a:bodyPr/>
          <a:lstStyle/>
          <a:p>
            <a:fld id="{B4C71EC6-210F-42DE-9C53-41977AD35B3D}" type="datetimeFigureOut">
              <a:rPr lang="ru-RU" smtClean="0"/>
              <a:t>05.12.2023</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05.12.2023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05.12.2023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05.12.2023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Date Placeholder 6"/>
          <p:cNvSpPr>
            <a:spLocks noGrp="1"/>
          </p:cNvSpPr>
          <p:nvPr>
            <p:ph type="dt" sz="half" idx="10"/>
          </p:nvPr>
        </p:nvSpPr>
        <p:spPr/>
        <p:txBody>
          <a:bodyPr/>
          <a:lstStyle/>
          <a:p>
            <a:fld id="{B4C71EC6-210F-42DE-9C53-41977AD35B3D}" type="datetimeFigureOut">
              <a:rPr lang="ru-RU" smtClean="0"/>
              <a:t>05.12.2023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Date Placeholder 2"/>
          <p:cNvSpPr>
            <a:spLocks noGrp="1"/>
          </p:cNvSpPr>
          <p:nvPr>
            <p:ph type="dt" sz="half" idx="10"/>
          </p:nvPr>
        </p:nvSpPr>
        <p:spPr/>
        <p:txBody>
          <a:bodyPr/>
          <a:lstStyle/>
          <a:p>
            <a:fld id="{B4C71EC6-210F-42DE-9C53-41977AD35B3D}" type="datetimeFigureOut">
              <a:rPr lang="ru-RU" smtClean="0"/>
              <a:t>05.12.2023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05.12.2023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t>05.12.2023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05.12.2023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t>05.12.2023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t>05.12.2023</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700808"/>
            <a:ext cx="7772400" cy="2475706"/>
          </a:xfrm>
        </p:spPr>
        <p:txBody>
          <a:bodyPr>
            <a:normAutofit fontScale="90000"/>
          </a:bodyPr>
          <a:lstStyle/>
          <a:p>
            <a:pPr algn="ctr"/>
            <a:r>
              <a:rPr lang="kk-KZ" sz="2200" b="1" dirty="0">
                <a:solidFill>
                  <a:schemeClr val="bg1"/>
                </a:solidFill>
                <a:latin typeface="Times New Roman" panose="02020603050405020304" pitchFamily="18" charset="0"/>
                <a:cs typeface="Times New Roman" panose="02020603050405020304" pitchFamily="18" charset="0"/>
              </a:rPr>
              <a:t>№</a:t>
            </a:r>
            <a:r>
              <a:rPr lang="kk-KZ" sz="2200" dirty="0">
                <a:solidFill>
                  <a:schemeClr val="bg1"/>
                </a:solidFill>
                <a:latin typeface="Times New Roman" panose="02020603050405020304" pitchFamily="18" charset="0"/>
                <a:cs typeface="Times New Roman" panose="02020603050405020304" pitchFamily="18" charset="0"/>
              </a:rPr>
              <a:t>9</a:t>
            </a:r>
            <a:r>
              <a:rPr lang="kk-KZ" sz="2200" b="1" dirty="0">
                <a:solidFill>
                  <a:schemeClr val="bg1"/>
                </a:solidFill>
                <a:latin typeface="Times New Roman" panose="02020603050405020304" pitchFamily="18" charset="0"/>
                <a:cs typeface="Times New Roman" panose="02020603050405020304" pitchFamily="18" charset="0"/>
              </a:rPr>
              <a:t>-дәріс.</a:t>
            </a:r>
            <a:r>
              <a:rPr lang="en-US" sz="2200" b="1" dirty="0">
                <a:solidFill>
                  <a:schemeClr val="bg1"/>
                </a:solidFill>
                <a:latin typeface="Times New Roman" panose="02020603050405020304" pitchFamily="18" charset="0"/>
                <a:cs typeface="Times New Roman" panose="02020603050405020304" pitchFamily="18" charset="0"/>
              </a:rPr>
              <a:t/>
            </a:r>
            <a:br>
              <a:rPr lang="en-US" sz="2200" b="1" dirty="0">
                <a:solidFill>
                  <a:schemeClr val="bg1"/>
                </a:solidFill>
                <a:latin typeface="Times New Roman" panose="02020603050405020304" pitchFamily="18" charset="0"/>
                <a:cs typeface="Times New Roman" panose="02020603050405020304" pitchFamily="18" charset="0"/>
              </a:rPr>
            </a:br>
            <a:r>
              <a:rPr lang="kk-KZ" sz="2200" b="1" dirty="0">
                <a:solidFill>
                  <a:schemeClr val="bg1"/>
                </a:solidFill>
                <a:latin typeface="Times New Roman" panose="02020603050405020304" pitchFamily="18" charset="0"/>
                <a:cs typeface="Times New Roman" panose="02020603050405020304" pitchFamily="18" charset="0"/>
              </a:rPr>
              <a:t> </a:t>
            </a:r>
            <a:r>
              <a:rPr lang="en-US" sz="2200" dirty="0">
                <a:solidFill>
                  <a:schemeClr val="bg1"/>
                </a:solidFill>
                <a:latin typeface="Times New Roman" panose="02020603050405020304" pitchFamily="18" charset="0"/>
                <a:cs typeface="Times New Roman" panose="02020603050405020304" pitchFamily="18" charset="0"/>
              </a:rPr>
              <a:t/>
            </a:r>
            <a:br>
              <a:rPr lang="en-US" sz="2200" dirty="0">
                <a:solidFill>
                  <a:schemeClr val="bg1"/>
                </a:solidFill>
                <a:latin typeface="Times New Roman" panose="02020603050405020304" pitchFamily="18" charset="0"/>
                <a:cs typeface="Times New Roman" panose="02020603050405020304" pitchFamily="18" charset="0"/>
              </a:rPr>
            </a:br>
            <a:r>
              <a:rPr lang="kk-KZ" sz="2200" b="1" dirty="0">
                <a:solidFill>
                  <a:schemeClr val="bg1"/>
                </a:solidFill>
                <a:latin typeface="Times New Roman" panose="02020603050405020304" pitchFamily="18" charset="0"/>
                <a:cs typeface="Times New Roman" panose="02020603050405020304" pitchFamily="18" charset="0"/>
              </a:rPr>
              <a:t>Тақырыбы: Екі айнымалы функцияның графигі. Екі айнымалы функцияның шегі, үзіліссіздігі және үзіліс нүктелері. Функцияның дербес және толық өсімшелері. Екі айнымалы функцияның дербес туындылары мен дифференциалы. Күрделі және айқындалмаған функцияларды дифференциалдау. Бағыт бойынша туынды. Функцияның градиенті. Жанама жазықтық және нормаль.</a:t>
            </a:r>
            <a:endParaRPr lang="en-US" dirty="0">
              <a:solidFill>
                <a:schemeClr val="bg1"/>
              </a:solidFill>
            </a:endParaRPr>
          </a:p>
        </p:txBody>
      </p:sp>
    </p:spTree>
    <p:extLst>
      <p:ext uri="{BB962C8B-B14F-4D97-AF65-F5344CB8AC3E}">
        <p14:creationId xmlns:p14="http://schemas.microsoft.com/office/powerpoint/2010/main" val="2445668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2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2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6" name="Rectangle 33"/>
          <p:cNvSpPr>
            <a:spLocks noChangeArrowheads="1"/>
          </p:cNvSpPr>
          <p:nvPr/>
        </p:nvSpPr>
        <p:spPr bwMode="auto">
          <a:xfrm>
            <a:off x="0" y="898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600" b="0" i="0" u="none" strike="noStrike" cap="none" normalizeH="0" baseline="0">
                <a:ln>
                  <a:noFill/>
                </a:ln>
                <a:solidFill>
                  <a:schemeClr val="tx1"/>
                </a:solidFill>
                <a:effectLst/>
                <a:latin typeface="Arial" pitchFamily="34" charset="0"/>
                <a:cs typeface="Arial" pitchFamily="34" charset="0"/>
              </a:rPr>
              <a:t>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7" name="Rectangle 3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7" name="Рисунок 86">
            <a:extLst>
              <a:ext uri="{FF2B5EF4-FFF2-40B4-BE49-F238E27FC236}">
                <a16:creationId xmlns:a16="http://schemas.microsoft.com/office/drawing/2014/main" xmlns="" id="{5A7A498E-D267-412D-8D80-BF1D2CCB219B}"/>
              </a:ext>
            </a:extLst>
          </p:cNvPr>
          <p:cNvPicPr>
            <a:picLocks noChangeAspect="1"/>
          </p:cNvPicPr>
          <p:nvPr/>
        </p:nvPicPr>
        <p:blipFill>
          <a:blip r:embed="rId2"/>
          <a:stretch>
            <a:fillRect/>
          </a:stretch>
        </p:blipFill>
        <p:spPr>
          <a:xfrm>
            <a:off x="539552" y="259855"/>
            <a:ext cx="7992888" cy="5762267"/>
          </a:xfrm>
          <a:prstGeom prst="rect">
            <a:avLst/>
          </a:prstGeom>
        </p:spPr>
      </p:pic>
    </p:spTree>
    <p:extLst>
      <p:ext uri="{BB962C8B-B14F-4D97-AF65-F5344CB8AC3E}">
        <p14:creationId xmlns:p14="http://schemas.microsoft.com/office/powerpoint/2010/main" val="2316558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2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2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6" name="Rectangle 33"/>
          <p:cNvSpPr>
            <a:spLocks noChangeArrowheads="1"/>
          </p:cNvSpPr>
          <p:nvPr/>
        </p:nvSpPr>
        <p:spPr bwMode="auto">
          <a:xfrm>
            <a:off x="0" y="898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600" b="0" i="0" u="none" strike="noStrike" cap="none" normalizeH="0" baseline="0">
                <a:ln>
                  <a:noFill/>
                </a:ln>
                <a:solidFill>
                  <a:schemeClr val="tx1"/>
                </a:solidFill>
                <a:effectLst/>
                <a:latin typeface="Arial" pitchFamily="34" charset="0"/>
                <a:cs typeface="Arial" pitchFamily="34" charset="0"/>
              </a:rPr>
              <a:t>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7" name="Rectangle 3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 name="Рисунок 1">
            <a:extLst>
              <a:ext uri="{FF2B5EF4-FFF2-40B4-BE49-F238E27FC236}">
                <a16:creationId xmlns:a16="http://schemas.microsoft.com/office/drawing/2014/main" xmlns="" id="{9D037416-D51A-44EB-AE72-706DADF60B0F}"/>
              </a:ext>
            </a:extLst>
          </p:cNvPr>
          <p:cNvPicPr>
            <a:picLocks noChangeAspect="1"/>
          </p:cNvPicPr>
          <p:nvPr/>
        </p:nvPicPr>
        <p:blipFill>
          <a:blip r:embed="rId2"/>
          <a:stretch>
            <a:fillRect/>
          </a:stretch>
        </p:blipFill>
        <p:spPr>
          <a:xfrm>
            <a:off x="611560" y="174220"/>
            <a:ext cx="7344816" cy="6036138"/>
          </a:xfrm>
          <a:prstGeom prst="rect">
            <a:avLst/>
          </a:prstGeom>
        </p:spPr>
      </p:pic>
    </p:spTree>
    <p:extLst>
      <p:ext uri="{BB962C8B-B14F-4D97-AF65-F5344CB8AC3E}">
        <p14:creationId xmlns:p14="http://schemas.microsoft.com/office/powerpoint/2010/main" val="19326192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614</TotalTime>
  <Words>5</Words>
  <Application>Microsoft Office PowerPoint</Application>
  <PresentationFormat>Экран (4:3)</PresentationFormat>
  <Paragraphs>3</Paragraphs>
  <Slides>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vt:i4>
      </vt:variant>
    </vt:vector>
  </HeadingPairs>
  <TitlesOfParts>
    <vt:vector size="4" baseType="lpstr">
      <vt:lpstr>Поток</vt:lpstr>
      <vt:lpstr>№9-дәріс.   Тақырыбы: Екі айнымалы функцияның графигі. Екі айнымалы функцияның шегі, үзіліссіздігі және үзіліс нүктелері. Функцияның дербес және толық өсімшелері. Екі айнымалы функцияның дербес туындылары мен дифференциалы. Күрделі және айқындалмаған функцияларды дифференциалдау. Бағыт бойынша туынды. Функцияның градиенті. Жанама жазықтық және нормаль.</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№1-дәріс.   Тақырыбы: Алғашқы функция туралы түсінік. Анықталмаған интеграл. Анықталмаған интегралдың негізгі қасиеттері. Анықталмаған интегралдың негізгі формулалар кестесі. Анықталмаған интегралдың негізгі интегралдау ережелері. Анықталмаған интегралда айнымалыны ауыстыру, бөліктеп интегралдау.</dc:title>
  <dc:creator>Ляззат</dc:creator>
  <cp:lastModifiedBy>Ляззат</cp:lastModifiedBy>
  <cp:revision>20</cp:revision>
  <dcterms:created xsi:type="dcterms:W3CDTF">2023-10-17T08:14:37Z</dcterms:created>
  <dcterms:modified xsi:type="dcterms:W3CDTF">2023-12-05T05:43:11Z</dcterms:modified>
</cp:coreProperties>
</file>